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60" r:id="rId6"/>
    <p:sldId id="263" r:id="rId7"/>
    <p:sldId id="264" r:id="rId8"/>
    <p:sldId id="258" r:id="rId9"/>
    <p:sldId id="257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805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415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835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99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131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565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210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836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832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72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47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A7EC-03D4-401F-83E1-483CCFBC7C4D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AB40-57DE-4358-9D5B-5BD9DC6B21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47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46579" y="191069"/>
            <a:ext cx="9144000" cy="1039718"/>
          </a:xfrm>
        </p:spPr>
        <p:txBody>
          <a:bodyPr/>
          <a:lstStyle/>
          <a:p>
            <a:r>
              <a:rPr lang="da-DK" dirty="0"/>
              <a:t>TREKANTBRAND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42114" y="1418396"/>
            <a:ext cx="9144000" cy="1655762"/>
          </a:xfrm>
        </p:spPr>
        <p:txBody>
          <a:bodyPr/>
          <a:lstStyle/>
          <a:p>
            <a:r>
              <a:rPr lang="da-DK" b="1" dirty="0" smtClean="0"/>
              <a:t>Håndtering </a:t>
            </a:r>
            <a:r>
              <a:rPr lang="da-DK" b="1" dirty="0"/>
              <a:t>af forurenet mundering og materiel.</a:t>
            </a:r>
            <a:endParaRPr lang="da-DK" dirty="0"/>
          </a:p>
          <a:p>
            <a:endParaRPr lang="da-DK" dirty="0"/>
          </a:p>
        </p:txBody>
      </p:sp>
      <p:pic>
        <p:nvPicPr>
          <p:cNvPr id="7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2060812"/>
            <a:ext cx="3038902" cy="4450336"/>
          </a:xfrm>
          <a:prstGeom prst="rect">
            <a:avLst/>
          </a:prstGeom>
        </p:spPr>
      </p:pic>
      <p:pic>
        <p:nvPicPr>
          <p:cNvPr id="8" name="Billed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84" y="227293"/>
            <a:ext cx="2196105" cy="1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32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3334" y="893303"/>
            <a:ext cx="6816797" cy="5112597"/>
          </a:xfrm>
        </p:spPr>
      </p:pic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97" y="41203"/>
            <a:ext cx="2196105" cy="1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69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995" y="0"/>
            <a:ext cx="9144000" cy="6858000"/>
          </a:xfrm>
        </p:spPr>
      </p:pic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95" y="0"/>
            <a:ext cx="2196105" cy="1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9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0032" y="850971"/>
            <a:ext cx="6914869" cy="5186150"/>
          </a:xfrm>
        </p:spPr>
      </p:pic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7" y="0"/>
            <a:ext cx="2196105" cy="1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62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8640" y="866851"/>
            <a:ext cx="6847030" cy="5135272"/>
          </a:xfrm>
        </p:spPr>
      </p:pic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9" y="10972"/>
            <a:ext cx="2196105" cy="1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97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3965" y="835002"/>
            <a:ext cx="6883427" cy="5162569"/>
          </a:xfrm>
        </p:spPr>
      </p:pic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97" y="0"/>
            <a:ext cx="2196105" cy="1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77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02" y="131759"/>
            <a:ext cx="2196105" cy="1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09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9977" y="863473"/>
            <a:ext cx="6907781" cy="5180835"/>
          </a:xfrm>
        </p:spPr>
      </p:pic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50" y="0"/>
            <a:ext cx="2196105" cy="1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6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7143" y="857249"/>
            <a:ext cx="6858002" cy="5143500"/>
          </a:xfrm>
        </p:spPr>
      </p:pic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41" y="0"/>
            <a:ext cx="2196105" cy="1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6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TREKANTBRAND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TREKANTBRAND</dc:title>
  <dc:creator>stella andersen</dc:creator>
  <cp:lastModifiedBy>stella andersen</cp:lastModifiedBy>
  <cp:revision>2</cp:revision>
  <dcterms:created xsi:type="dcterms:W3CDTF">2018-04-09T19:09:36Z</dcterms:created>
  <dcterms:modified xsi:type="dcterms:W3CDTF">2018-04-09T19:22:42Z</dcterms:modified>
</cp:coreProperties>
</file>